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60" r:id="rId6"/>
    <p:sldId id="263" r:id="rId7"/>
    <p:sldId id="271" r:id="rId8"/>
    <p:sldId id="277" r:id="rId9"/>
    <p:sldId id="265" r:id="rId10"/>
    <p:sldId id="266" r:id="rId11"/>
    <p:sldId id="264" r:id="rId12"/>
    <p:sldId id="267" r:id="rId13"/>
    <p:sldId id="274" r:id="rId14"/>
    <p:sldId id="269" r:id="rId15"/>
    <p:sldId id="273" r:id="rId16"/>
    <p:sldId id="272" r:id="rId17"/>
    <p:sldId id="275" r:id="rId18"/>
    <p:sldId id="276" r:id="rId19"/>
    <p:sldId id="270" r:id="rId20"/>
    <p:sldId id="262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2633"/>
    <a:srgbClr val="002855"/>
    <a:srgbClr val="75212D"/>
    <a:srgbClr val="802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0" y="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7CF9C6C4-5F61-4748-BB6E-57C011C5A658}" type="datetimeFigureOut">
              <a:rPr lang="en-US"/>
              <a:pPr>
                <a:defRPr/>
              </a:pPr>
              <a:t>2/9/21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80F94DA-373E-4071-AD7C-90F77EDA4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77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0F94DA-373E-4071-AD7C-90F77EDA481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80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BA9DC-B6C4-42A8-9B44-EC4460A8D3AB}" type="datetime1">
              <a:rPr lang="en-US" smtClean="0"/>
              <a:pPr>
                <a:defRPr/>
              </a:pPr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46C15-A40D-47F8-B172-190C4463E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5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4AFB0-F30E-4520-956D-2538600CBC64}" type="datetime1">
              <a:rPr lang="en-US" smtClean="0"/>
              <a:pPr>
                <a:defRPr/>
              </a:pPr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13D97-9610-4F70-835B-D92893CEC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2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3AE96-23F9-4A53-9A44-34B345F00340}" type="datetime1">
              <a:rPr lang="en-US" smtClean="0"/>
              <a:pPr>
                <a:defRPr/>
              </a:pPr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F9BBC-0C54-4F04-ACBC-3A4632351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7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89F6C-F11A-46AA-A166-AB016C3AB2D8}" type="datetime1">
              <a:rPr lang="en-US" smtClean="0"/>
              <a:pPr>
                <a:defRPr/>
              </a:pPr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F2886-239A-4D68-BCFD-993DCC7AB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3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2F556-BFCE-4E63-B30F-D7C4FEBBE487}" type="datetime1">
              <a:rPr lang="en-US" smtClean="0"/>
              <a:pPr>
                <a:defRPr/>
              </a:pPr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30B91-DF65-4900-835A-9593771A1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3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FE414-8BA7-4182-B1B9-4090FA6084DE}" type="datetime1">
              <a:rPr lang="en-US" smtClean="0"/>
              <a:pPr>
                <a:defRPr/>
              </a:pPr>
              <a:t>2/9/21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93074-6844-4F87-862B-501E0154D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8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4FA9A-6102-4B61-81AA-99F432FFAD9D}" type="datetime1">
              <a:rPr lang="en-US" smtClean="0"/>
              <a:pPr>
                <a:defRPr/>
              </a:pPr>
              <a:t>2/9/21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1F5E8-BC3E-4A7F-ADA6-0B72ACDC8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5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998CD-8501-4D32-8D94-22614A5BED65}" type="datetime1">
              <a:rPr lang="en-US" smtClean="0"/>
              <a:pPr>
                <a:defRPr/>
              </a:pPr>
              <a:t>2/9/21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70748-DD6E-48B2-9F60-6B95F1BF5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1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EC430-F1CF-455A-B2E1-4069C46C7969}" type="datetime1">
              <a:rPr lang="en-US" smtClean="0"/>
              <a:pPr>
                <a:defRPr/>
              </a:pPr>
              <a:t>2/9/21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E637C-0691-4A0A-82B3-42B9886C5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DD1E7-6432-4B55-997F-39D1ABA5570E}" type="datetime1">
              <a:rPr lang="en-US" smtClean="0"/>
              <a:pPr>
                <a:defRPr/>
              </a:pPr>
              <a:t>2/9/21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F481E-C76F-461D-A79C-28ADAEC13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6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A703F-5F54-4684-93EB-5EF5B3B04888}" type="datetime1">
              <a:rPr lang="en-US" smtClean="0"/>
              <a:pPr>
                <a:defRPr/>
              </a:pPr>
              <a:t>2/9/21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0F70C-A492-41A1-B155-29C3E3DA3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0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5C268D-F3D4-492A-9201-5139F6A6E7D0}" type="datetime1">
              <a:rPr lang="en-US" smtClean="0"/>
              <a:pPr>
                <a:defRPr/>
              </a:pPr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A1A0C0-26C9-49B1-80C3-88E511394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726830" y="1644253"/>
            <a:ext cx="7737231" cy="864485"/>
          </a:xfrm>
          <a:solidFill>
            <a:srgbClr val="75212D"/>
          </a:solidFill>
        </p:spPr>
        <p:txBody>
          <a:bodyPr/>
          <a:lstStyle/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TITLE OF DISSERTATION AS IT READS ON ACTUAL DISSERTATION</a:t>
            </a:r>
          </a:p>
          <a:p>
            <a:endParaRPr lang="en-US" sz="2000" b="1" dirty="0">
              <a:solidFill>
                <a:srgbClr val="862633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</a:rPr>
              <a:t>​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Doctoral Candidate’s Name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</a:rPr>
              <a:t>​</a:t>
            </a:r>
            <a:endParaRPr lang="en-US" sz="2400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862633"/>
                </a:solidFill>
                <a:latin typeface="Calibri" panose="020F0502020204030204" pitchFamily="34" charset="0"/>
              </a:rPr>
              <a:t>Defense Presentation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862633"/>
                </a:solidFill>
                <a:latin typeface="Calibri" panose="020F0502020204030204" pitchFamily="34" charset="0"/>
              </a:rPr>
              <a:t>Month Day, Year 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b="1" dirty="0">
                <a:solidFill>
                  <a:srgbClr val="862633"/>
                </a:solidFill>
                <a:latin typeface="Calibri" panose="020F0502020204030204" pitchFamily="34" charset="0"/>
              </a:rPr>
              <a:t>COMMITTEE CHAIR’S NAME</a:t>
            </a:r>
            <a:r>
              <a:rPr lang="en-US" dirty="0">
                <a:solidFill>
                  <a:srgbClr val="862633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862633"/>
                </a:solidFill>
                <a:latin typeface="Calibri" panose="020F0502020204030204" pitchFamily="34" charset="0"/>
              </a:rPr>
              <a:t>Ed.D</a:t>
            </a:r>
            <a:r>
              <a:rPr lang="en-US" dirty="0">
                <a:solidFill>
                  <a:srgbClr val="862633"/>
                </a:solidFill>
                <a:latin typeface="Calibri" panose="020F0502020204030204" pitchFamily="34" charset="0"/>
              </a:rPr>
              <a:t> or Ph.D., Chair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b="1" dirty="0">
                <a:solidFill>
                  <a:srgbClr val="862633"/>
                </a:solidFill>
                <a:latin typeface="Calibri" panose="020F0502020204030204" pitchFamily="34" charset="0"/>
              </a:rPr>
              <a:t>COMMITTEE MEMBER’S NAME, </a:t>
            </a:r>
            <a:r>
              <a:rPr lang="en-US" dirty="0" err="1">
                <a:solidFill>
                  <a:srgbClr val="862633"/>
                </a:solidFill>
                <a:latin typeface="Calibri" panose="020F0502020204030204" pitchFamily="34" charset="0"/>
              </a:rPr>
              <a:t>Ph.D</a:t>
            </a:r>
            <a:r>
              <a:rPr lang="en-US" dirty="0">
                <a:solidFill>
                  <a:srgbClr val="862633"/>
                </a:solidFill>
                <a:latin typeface="Calibri" panose="020F0502020204030204" pitchFamily="34" charset="0"/>
              </a:rPr>
              <a:t> or </a:t>
            </a:r>
            <a:r>
              <a:rPr lang="en-US" dirty="0" err="1">
                <a:solidFill>
                  <a:srgbClr val="862633"/>
                </a:solidFill>
                <a:latin typeface="Calibri" panose="020F0502020204030204" pitchFamily="34" charset="0"/>
              </a:rPr>
              <a:t>Ed.D</a:t>
            </a:r>
            <a:r>
              <a:rPr lang="en-US" dirty="0">
                <a:solidFill>
                  <a:srgbClr val="862633"/>
                </a:solidFill>
                <a:latin typeface="Calibri" panose="020F0502020204030204" pitchFamily="34" charset="0"/>
              </a:rPr>
              <a:t>., Committee Member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b="1" dirty="0">
                <a:solidFill>
                  <a:srgbClr val="862633"/>
                </a:solidFill>
                <a:latin typeface="Calibri" panose="020F0502020204030204" pitchFamily="34" charset="0"/>
              </a:rPr>
              <a:t>COMMITTEE MEMBER’S NAME, </a:t>
            </a:r>
            <a:r>
              <a:rPr lang="en-US" dirty="0">
                <a:solidFill>
                  <a:srgbClr val="862633"/>
                </a:solidFill>
                <a:latin typeface="Calibri" panose="020F0502020204030204" pitchFamily="34" charset="0"/>
              </a:rPr>
              <a:t>Ph.D. or </a:t>
            </a:r>
            <a:r>
              <a:rPr lang="en-US" dirty="0" err="1">
                <a:solidFill>
                  <a:srgbClr val="862633"/>
                </a:solidFill>
                <a:latin typeface="Calibri" panose="020F0502020204030204" pitchFamily="34" charset="0"/>
              </a:rPr>
              <a:t>Ed.D</a:t>
            </a:r>
            <a:r>
              <a:rPr lang="en-US" dirty="0">
                <a:solidFill>
                  <a:srgbClr val="862633"/>
                </a:solidFill>
                <a:latin typeface="Calibri" panose="020F0502020204030204" pitchFamily="34" charset="0"/>
              </a:rPr>
              <a:t>., Committee Member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</a:rPr>
              <a:t>​</a:t>
            </a:r>
            <a:endParaRPr lang="en-US" dirty="0">
              <a:solidFill>
                <a:srgbClr val="FFFFFF"/>
              </a:solidFill>
            </a:endParaRPr>
          </a:p>
          <a:p>
            <a:pPr eaLnBrk="1" hangingPunct="1"/>
            <a:endParaRPr lang="en-US" altLang="en-US" dirty="0">
              <a:solidFill>
                <a:srgbClr val="862633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157240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355689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085" y="180734"/>
            <a:ext cx="3102118" cy="86892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Design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0431" y="3134131"/>
            <a:ext cx="366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slides to this section if necessary</a:t>
            </a:r>
          </a:p>
        </p:txBody>
      </p:sp>
    </p:spTree>
    <p:extLst>
      <p:ext uri="{BB962C8B-B14F-4D97-AF65-F5344CB8AC3E}">
        <p14:creationId xmlns:p14="http://schemas.microsoft.com/office/powerpoint/2010/main" val="683326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Collection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0431" y="3134131"/>
            <a:ext cx="366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slides to this section if necessary</a:t>
            </a:r>
          </a:p>
        </p:txBody>
      </p:sp>
    </p:spTree>
    <p:extLst>
      <p:ext uri="{BB962C8B-B14F-4D97-AF65-F5344CB8AC3E}">
        <p14:creationId xmlns:p14="http://schemas.microsoft.com/office/powerpoint/2010/main" val="3475466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Analysis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0431" y="3134131"/>
            <a:ext cx="366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slides to this section if necessary</a:t>
            </a:r>
          </a:p>
        </p:txBody>
      </p:sp>
    </p:spTree>
    <p:extLst>
      <p:ext uri="{BB962C8B-B14F-4D97-AF65-F5344CB8AC3E}">
        <p14:creationId xmlns:p14="http://schemas.microsoft.com/office/powerpoint/2010/main" val="206285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0431" y="3134131"/>
            <a:ext cx="366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slides to this section if necessary</a:t>
            </a:r>
          </a:p>
        </p:txBody>
      </p:sp>
    </p:spTree>
    <p:extLst>
      <p:ext uri="{BB962C8B-B14F-4D97-AF65-F5344CB8AC3E}">
        <p14:creationId xmlns:p14="http://schemas.microsoft.com/office/powerpoint/2010/main" val="2814832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Implication of the Study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0431" y="3134131"/>
            <a:ext cx="366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slides to this section if necessary</a:t>
            </a:r>
          </a:p>
        </p:txBody>
      </p:sp>
    </p:spTree>
    <p:extLst>
      <p:ext uri="{BB962C8B-B14F-4D97-AF65-F5344CB8AC3E}">
        <p14:creationId xmlns:p14="http://schemas.microsoft.com/office/powerpoint/2010/main" val="200956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Recommendation/s for </a:t>
            </a:r>
            <a:r>
              <a:rPr lang="en-US" sz="33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 Research</a:t>
            </a:r>
            <a:endParaRPr lang="en-US" sz="33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0431" y="3134131"/>
            <a:ext cx="366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slides to this section if necessary</a:t>
            </a:r>
          </a:p>
        </p:txBody>
      </p:sp>
    </p:spTree>
    <p:extLst>
      <p:ext uri="{BB962C8B-B14F-4D97-AF65-F5344CB8AC3E}">
        <p14:creationId xmlns:p14="http://schemas.microsoft.com/office/powerpoint/2010/main" val="4072315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and Conclusion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0431" y="3134131"/>
            <a:ext cx="366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slides to this section if necessary</a:t>
            </a:r>
          </a:p>
        </p:txBody>
      </p:sp>
    </p:spTree>
    <p:extLst>
      <p:ext uri="{BB962C8B-B14F-4D97-AF65-F5344CB8AC3E}">
        <p14:creationId xmlns:p14="http://schemas.microsoft.com/office/powerpoint/2010/main" val="3388364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2491"/>
            <a:ext cx="9144000" cy="1157240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Questions and Closing Activities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55689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36381" y="6396335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schemeClr val="bg1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3028950" y="635568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22031" y="1891593"/>
            <a:ext cx="8299938" cy="2751522"/>
          </a:xfrm>
          <a:prstGeom prst="rect">
            <a:avLst/>
          </a:prstGeom>
          <a:ln w="57150">
            <a:solidFill>
              <a:srgbClr val="862633"/>
            </a:solidFill>
          </a:ln>
        </p:spPr>
        <p:txBody>
          <a:bodyPr wrap="square">
            <a:spAutoFit/>
          </a:bodyPr>
          <a:lstStyle/>
          <a:p>
            <a:pPr lvl="0" algn="ctr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Committee Questions and Selected Questions from the Audience- "Chair Name", </a:t>
            </a:r>
            <a:r>
              <a:rPr lang="en-US" sz="2400" dirty="0" err="1">
                <a:solidFill>
                  <a:srgbClr val="000000"/>
                </a:solidFill>
              </a:rPr>
              <a:t>Ed.D</a:t>
            </a:r>
            <a:r>
              <a:rPr lang="en-US" sz="2400" dirty="0">
                <a:solidFill>
                  <a:srgbClr val="000000"/>
                </a:solidFill>
              </a:rPr>
              <a:t> or </a:t>
            </a:r>
            <a:r>
              <a:rPr lang="en-US" sz="2400" dirty="0" err="1">
                <a:solidFill>
                  <a:srgbClr val="000000"/>
                </a:solidFill>
              </a:rPr>
              <a:t>Ph.D</a:t>
            </a:r>
            <a:endParaRPr lang="en-US" sz="2400" b="1" dirty="0">
              <a:solidFill>
                <a:srgbClr val="000000"/>
              </a:solidFill>
            </a:endParaRPr>
          </a:p>
          <a:p>
            <a:pPr lvl="0" algn="ctr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</a:endParaRPr>
          </a:p>
          <a:p>
            <a:pPr lvl="0" algn="ctr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Closing Statement- "Chair Name", </a:t>
            </a:r>
            <a:r>
              <a:rPr lang="en-US" sz="2400" dirty="0" err="1">
                <a:solidFill>
                  <a:srgbClr val="000000"/>
                </a:solidFill>
              </a:rPr>
              <a:t>Ed.D</a:t>
            </a:r>
            <a:r>
              <a:rPr lang="en-US" sz="2400" dirty="0">
                <a:solidFill>
                  <a:srgbClr val="000000"/>
                </a:solidFill>
              </a:rPr>
              <a:t> or </a:t>
            </a:r>
            <a:r>
              <a:rPr lang="en-US" sz="2400" dirty="0" err="1">
                <a:solidFill>
                  <a:srgbClr val="000000"/>
                </a:solidFill>
              </a:rPr>
              <a:t>Ph.D</a:t>
            </a:r>
            <a:endParaRPr lang="en-US" sz="2400" dirty="0">
              <a:solidFill>
                <a:srgbClr val="000000"/>
              </a:solidFill>
            </a:endParaRPr>
          </a:p>
          <a:p>
            <a:pPr lvl="0" algn="ctr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</a:endParaRPr>
          </a:p>
          <a:p>
            <a:pPr lvl="0" algn="ctr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Closing Statement by Candidate- “Doctoral Candidate’s Name"</a:t>
            </a:r>
            <a:endParaRPr lang="en-US" sz="2400" dirty="0">
              <a:solidFill>
                <a:srgbClr val="000000"/>
              </a:solidFill>
            </a:endParaRPr>
          </a:p>
          <a:p>
            <a:pPr lvl="0" algn="ctr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</a:endParaRPr>
          </a:p>
          <a:p>
            <a:pPr lvl="0" algn="ctr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Chair Closing Instructions to the Doctoral Candidate.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70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9" y="931600"/>
            <a:ext cx="9144000" cy="5048773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Welcome and Introduction to the Defense Process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Committee Introduction- "Chair Name",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Ed.D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or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Ph.D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Doctoral Candidate  "Name of Doctoral Candidate"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Dissertation Presentation</a:t>
            </a:r>
            <a:b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Introduction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Background of the Study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Research Questions</a:t>
            </a:r>
            <a:b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Problem Statement</a:t>
            </a:r>
            <a:b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Importance of Research</a:t>
            </a:r>
            <a:b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Theoretical Framework</a:t>
            </a:r>
            <a:b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Methodology and Research Design</a:t>
            </a:r>
            <a:b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Findings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Practical Implications of the Study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Recommendations for Further Research</a:t>
            </a:r>
            <a:b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Summary and Conclusion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Committee Questions and Selected Questions from the Audience- "Chair Name",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Ed.D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or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Ph.D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Closing Statement- "Chair Name",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Ed.D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or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Ph.D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Closing Statement by Candidate- “Doctoral Candidate’s Name"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Chair Closing Instructions to the Doctoral Candidate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0" y="13152"/>
            <a:ext cx="9144000" cy="87780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AGENDA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schemeClr val="bg1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9F7D07B2-2DD6-4E73-B7BA-127C6EEF43EB}" type="slidenum">
              <a:rPr lang="en-US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8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Doctoral Candidate Introduction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schemeClr val="bg1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31984" y="2602523"/>
            <a:ext cx="7280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this slide you may include a picture of yourself, a brief BIO statement,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r>
              <a:rPr lang="en-US" dirty="0"/>
              <a:t>to introduce yourself to those attending your defense.  You may design this slide as you desire, but please be sure to keep it in a professional context and presentation style.</a:t>
            </a:r>
          </a:p>
        </p:txBody>
      </p:sp>
    </p:spTree>
    <p:extLst>
      <p:ext uri="{BB962C8B-B14F-4D97-AF65-F5344CB8AC3E}">
        <p14:creationId xmlns:p14="http://schemas.microsoft.com/office/powerpoint/2010/main" val="319062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24169"/>
            <a:ext cx="9144000" cy="537832"/>
          </a:xfrm>
          <a:prstGeom prst="rect">
            <a:avLst/>
          </a:prstGeom>
          <a:solidFill>
            <a:srgbClr val="802431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 of the Study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3785" y="802647"/>
            <a:ext cx="9144000" cy="94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79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59689"/>
            <a:ext cx="9144000" cy="502311"/>
          </a:xfrm>
          <a:prstGeom prst="rect">
            <a:avLst/>
          </a:prstGeom>
          <a:solidFill>
            <a:srgbClr val="802431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Questions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5234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Statement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83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of Research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0431" y="3134131"/>
            <a:ext cx="366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slides to this section if necessary</a:t>
            </a:r>
          </a:p>
        </p:txBody>
      </p:sp>
    </p:spTree>
    <p:extLst>
      <p:ext uri="{BB962C8B-B14F-4D97-AF65-F5344CB8AC3E}">
        <p14:creationId xmlns:p14="http://schemas.microsoft.com/office/powerpoint/2010/main" val="3700089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Theoretical Framework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0431" y="3134131"/>
            <a:ext cx="366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slides to this section if necessary</a:t>
            </a:r>
          </a:p>
        </p:txBody>
      </p:sp>
    </p:spTree>
    <p:extLst>
      <p:ext uri="{BB962C8B-B14F-4D97-AF65-F5344CB8AC3E}">
        <p14:creationId xmlns:p14="http://schemas.microsoft.com/office/powerpoint/2010/main" val="397030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1"/>
            <a:ext cx="9144000" cy="502311"/>
          </a:xfrm>
          <a:prstGeom prst="rect">
            <a:avLst/>
          </a:prstGeom>
          <a:solidFill>
            <a:srgbClr val="862633"/>
          </a:solidFill>
          <a:scene3d>
            <a:camera prst="orthographicFront"/>
            <a:lightRig rig="threePt" dir="t"/>
          </a:scene3d>
          <a:sp3d>
            <a:bevelT w="139700" prst="cross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1015"/>
            <a:ext cx="9144000" cy="808892"/>
          </a:xfrm>
          <a:prstGeom prst="rect">
            <a:avLst/>
          </a:prstGeom>
          <a:solidFill>
            <a:srgbClr val="002855"/>
          </a:solidFill>
          <a:scene3d>
            <a:camera prst="orthographicFront"/>
            <a:lightRig rig="threePt" dir="t"/>
          </a:scene3d>
          <a:sp3d>
            <a:bevelT w="146050" prst="convex"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9" y="6474905"/>
            <a:ext cx="1696641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336381" y="6396997"/>
            <a:ext cx="354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400" dirty="0">
                <a:solidFill>
                  <a:prstClr val="white"/>
                </a:solidFill>
                <a:latin typeface="Goudy Old Style" panose="02020502050305020303" pitchFamily="18" charset="0"/>
              </a:rPr>
              <a:t>L e a d e r s   f o r   L i f e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pPr>
              <a:defRPr/>
            </a:pPr>
            <a:fld id="{4299655C-3CC5-4E3C-9935-3A69336F29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0431" y="3134131"/>
            <a:ext cx="366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slides to this section if necessary</a:t>
            </a:r>
          </a:p>
        </p:txBody>
      </p:sp>
    </p:spTree>
    <p:extLst>
      <p:ext uri="{BB962C8B-B14F-4D97-AF65-F5344CB8AC3E}">
        <p14:creationId xmlns:p14="http://schemas.microsoft.com/office/powerpoint/2010/main" val="604731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Format - Standard Format" id="{31AB35B9-0E9A-42A9-9C96-486AF80EFE80}" vid="{CDEAB2FC-C2F5-4F88-BF35-9B214B0E8B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1510AA4ED28B4885B0563D16C3C909" ma:contentTypeVersion="6" ma:contentTypeDescription="Create a new document." ma:contentTypeScope="" ma:versionID="842cdb2e20f6a1c3222a3f3a2ee3b831">
  <xsd:schema xmlns:xsd="http://www.w3.org/2001/XMLSchema" xmlns:xs="http://www.w3.org/2001/XMLSchema" xmlns:p="http://schemas.microsoft.com/office/2006/metadata/properties" xmlns:ns2="62f1e3f6-c6ad-4a8d-8349-04e65133da91" xmlns:ns3="c795fdbe-33ee-4644-a384-425e66f36b7a" targetNamespace="http://schemas.microsoft.com/office/2006/metadata/properties" ma:root="true" ma:fieldsID="36ec2929ea5b33f36ac0fc3ac545ff8c" ns2:_="" ns3:_="">
    <xsd:import namespace="62f1e3f6-c6ad-4a8d-8349-04e65133da91"/>
    <xsd:import namespace="c795fdbe-33ee-4644-a384-425e66f36b7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Time" minOccurs="0"/>
                <xsd:element ref="ns2:LastSharedByUser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f1e3f6-c6ad-4a8d-8349-04e65133da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0" nillable="true" ma:displayName="Last Shared By Time" ma:description="" ma:internalName="LastSharedByTime" ma:readOnly="true">
      <xsd:simpleType>
        <xsd:restriction base="dms:DateTime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fdbe-33ee-4644-a384-425e66f36b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864F4A-D45B-4B30-8AAF-FEB093DA6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f1e3f6-c6ad-4a8d-8349-04e65133da91"/>
    <ds:schemaRef ds:uri="c795fdbe-33ee-4644-a384-425e66f36b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3B9C36-2342-41A4-A081-0C9F60888E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C7DB9F-0901-4700-A40E-8F4E31956B44}">
  <ds:schemaRefs>
    <ds:schemaRef ds:uri="http://purl.org/dc/dcmitype/"/>
    <ds:schemaRef ds:uri="http://purl.org/dc/elements/1.1/"/>
    <ds:schemaRef ds:uri="c795fdbe-33ee-4644-a384-425e66f36b7a"/>
    <ds:schemaRef ds:uri="http://schemas.microsoft.com/office/infopath/2007/PartnerControls"/>
    <ds:schemaRef ds:uri="62f1e3f6-c6ad-4a8d-8349-04e65133da91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Format - Standard Format</Template>
  <TotalTime>91</TotalTime>
  <Words>631</Words>
  <Application>Microsoft Macintosh PowerPoint</Application>
  <PresentationFormat>On-screen Show (4:3)</PresentationFormat>
  <Paragraphs>92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Goudy Old Style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 HERE</dc:title>
  <dc:creator>Dr. Eduardo R. Rivas</dc:creator>
  <cp:lastModifiedBy>Vernon Czelusniak</cp:lastModifiedBy>
  <cp:revision>23</cp:revision>
  <dcterms:created xsi:type="dcterms:W3CDTF">2017-11-03T01:36:49Z</dcterms:created>
  <dcterms:modified xsi:type="dcterms:W3CDTF">2021-02-09T19:26:25Z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0x010100DB1510AA4ED28B4885B0563D16C3C909</vt:lpwstr>
  </property>
</Properties>
</file>